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11E97D-4496-48A8-A783-00A71B6D1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7CCE75F-7B8D-482A-936D-DEA361EAD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449DA74-B3A5-49D5-BF01-63829F53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86FE-6AC6-4035-B0EF-194E541960A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A4939E4-93C1-4813-ABF1-E7017335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1A7E50B-6B76-40EA-9035-84BAAAF2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2C52-8F32-4182-B498-2C454F8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734F751-3023-4016-8CCF-E1C2F8FC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8F44AF7-E9CF-4FB1-8D74-943406C18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A4597B0-8456-4BD9-BCF2-2570F351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86FE-6AC6-4035-B0EF-194E541960A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B64C76F-30A0-4B47-8600-8F915211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EF1C0D8-ECFD-44EC-A043-61345C4C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2C52-8F32-4182-B498-2C454F8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3B7AF9C7-EF3B-4923-9AE5-36F33EA28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65C0772-B5E8-4658-A364-19B023525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FC7A9CC-6DCA-4EC1-A5A2-C1EBAC15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86FE-6AC6-4035-B0EF-194E541960A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D96311E-2AD4-4653-B94D-0294DB4C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5415139-CBD4-4194-AFF9-B80AAC05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2C52-8F32-4182-B498-2C454F8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F1BD73-847C-4159-A4FD-CAA77536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23F89BC-4DF3-473F-A292-0218C0055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94B70D2-2217-4F4F-B7A7-33215A60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86FE-6AC6-4035-B0EF-194E541960A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F26CB5D-B8E4-4E55-8B05-7BAD29B9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0E2DCCD-DE36-4D2C-B167-05E177C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2C52-8F32-4182-B498-2C454F8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7ABBF96-76FF-4BC8-BC0D-638D10EB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476240C-7B47-4DA9-BF78-11F7AC5E0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CA8036F-3461-47D4-878E-B3935504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86FE-6AC6-4035-B0EF-194E541960A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3B4F39-AD3A-4DC5-8BAE-69176E43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8BEECF4-B2C0-4A61-82E5-3CECBBE8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2C52-8F32-4182-B498-2C454F8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7B3E3B-E1A0-468C-8819-776DE44B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030B724-5C62-4AEC-BF6F-A2D050362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B7CFBBB-CF0E-4EF4-AEB3-B2C502A55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6566950-0B16-45F6-BC86-912F55D4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86FE-6AC6-4035-B0EF-194E541960A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D6A296A-9711-48EE-8CA6-A5340B71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B96C8E9-D7C2-4ACA-B0D7-F175C764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2C52-8F32-4182-B498-2C454F8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9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6BE4A3-28D3-4FDB-B89F-1F75DA31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05DD6BF-E0FF-4118-B6A6-6D6517869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3B618A4-41ED-4A3E-8064-34D6EE95C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D749D11-4629-4D74-A9BE-3BFE96DE8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853D1EB-3C21-43C8-BF97-E251CC230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315A053-3A2A-444F-B9FF-67D8B579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86FE-6AC6-4035-B0EF-194E541960A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15C13025-C260-4DB3-8ED8-B70829E7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995E85B-B152-4CAA-95DF-3A1DDD6F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2C52-8F32-4182-B498-2C454F8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CBC4549-05E6-4380-8581-63A5C5E0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6DAFE97-7E4E-4439-808F-16DF107B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86FE-6AC6-4035-B0EF-194E541960A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CF2CF12-33C5-4775-B3E3-93477350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83EB4B-BED2-4102-8937-CD3B092B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2C52-8F32-4182-B498-2C454F8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C0B90688-3F35-4D72-9378-EB87CEA4C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86FE-6AC6-4035-B0EF-194E541960A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887C23BC-3930-40B5-AD9E-DB469300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475629F-2D33-47DE-82E9-CF60C977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2C52-8F32-4182-B498-2C454F8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118496-6D05-4BD3-828B-0DB3FCCB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F05B638-E63C-4F7A-8F55-77B9FE003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21E9F86-8B78-4582-8BF0-C30B7F3E6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060B271-2B1B-4683-B159-5CDC8E29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86FE-6AC6-4035-B0EF-194E541960A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9D96AD5-2CD0-413D-9496-EFFC7911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0FE3FD6-016B-46FB-A836-E7AED278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2C52-8F32-4182-B498-2C454F8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0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EBF5375-D645-4836-A3EF-28D55CDC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11B6826-6DA5-4936-9569-B785478F1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2BDA076-7242-4EEF-AA2E-25BF22464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C611EC0-DF88-4C8E-AD26-F9B48A22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86FE-6AC6-4035-B0EF-194E541960A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A61A780-A423-4606-9B71-9C39095E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93C03F2-3323-40A2-A460-72617AF2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2C52-8F32-4182-B498-2C454F8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8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4385642-EECF-41E3-87C3-FD179717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5772980-AA5C-4D26-8E95-CA1D90506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6899E4D-EC23-448E-AAF4-C16B9C6DB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986FE-6AC6-4035-B0EF-194E541960A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B0E954D-7DEA-4560-B0AE-CECBB93CE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D5D00FF-5E49-4C05-9471-9AA88DC3A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2C52-8F32-4182-B498-2C454F8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5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.ac.th/download/AnyDesk.ex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74F7AA-C6E1-41D2-8803-DF1402804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269" y="103460"/>
            <a:ext cx="11103428" cy="85012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/>
              <a:t>การแก้ไขปัญหา สำหรับคอมพิวเตอร์</a:t>
            </a:r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3AC84A2-0FC4-4396-BDDC-D1A98CC21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863" y="1498917"/>
            <a:ext cx="10702834" cy="2746512"/>
          </a:xfrm>
        </p:spPr>
        <p:txBody>
          <a:bodyPr>
            <a:normAutofit fontScale="92500"/>
          </a:bodyPr>
          <a:lstStyle/>
          <a:p>
            <a:pPr marL="742950" indent="-742950" algn="l">
              <a:buAutoNum type="arabicPeriod"/>
            </a:pPr>
            <a:r>
              <a:rPr lang="th-TH" sz="6000" dirty="0"/>
              <a:t>ต้อง </a:t>
            </a:r>
            <a:r>
              <a:rPr lang="en-US" sz="6000" dirty="0"/>
              <a:t>Update  Chrome </a:t>
            </a:r>
            <a:r>
              <a:rPr lang="th-TH" sz="6000" dirty="0"/>
              <a:t>ให้เป็น</a:t>
            </a:r>
            <a:r>
              <a:rPr lang="th-TH" sz="6000" dirty="0" err="1"/>
              <a:t>เวอร์</a:t>
            </a:r>
            <a:r>
              <a:rPr lang="th-TH" sz="6000" dirty="0"/>
              <a:t>ชั้นล่าสุด</a:t>
            </a:r>
          </a:p>
          <a:p>
            <a:pPr marL="742950" indent="-742950" algn="l">
              <a:buAutoNum type="arabicPeriod"/>
            </a:pPr>
            <a:r>
              <a:rPr lang="th-TH" sz="6000" dirty="0"/>
              <a:t>ต้องให้คอมพิวเตอร์ รันโปรแกรม </a:t>
            </a:r>
            <a:r>
              <a:rPr lang="en-US" sz="6000" dirty="0"/>
              <a:t>Chrome </a:t>
            </a:r>
            <a:r>
              <a:rPr lang="th-TH" sz="6000" dirty="0"/>
              <a:t>เป็นโปรแกรมแรกในระบบคอมพิวเตอร์</a:t>
            </a:r>
            <a:endParaRPr lang="en-US" sz="60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75C2F0E-35D0-444B-B9BA-AC3C955DED31}"/>
              </a:ext>
            </a:extLst>
          </p:cNvPr>
          <p:cNvSpPr txBox="1">
            <a:spLocks/>
          </p:cNvSpPr>
          <p:nvPr/>
        </p:nvSpPr>
        <p:spPr>
          <a:xfrm>
            <a:off x="679269" y="4245428"/>
            <a:ext cx="11103428" cy="25091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solidFill>
                  <a:srgbClr val="002060"/>
                </a:solidFill>
              </a:rPr>
              <a:t>หากต้องการให้ครู </a:t>
            </a:r>
            <a:r>
              <a:rPr lang="en-US" dirty="0">
                <a:solidFill>
                  <a:srgbClr val="002060"/>
                </a:solidFill>
              </a:rPr>
              <a:t>ICT </a:t>
            </a:r>
            <a:r>
              <a:rPr lang="th-TH" dirty="0">
                <a:solidFill>
                  <a:srgbClr val="002060"/>
                </a:solidFill>
              </a:rPr>
              <a:t>รีโมทเข้าสู่คอมพิวเตอร์ระยะไกล เพื่อช่วยเหลือทุกท่าน</a:t>
            </a:r>
          </a:p>
          <a:p>
            <a:r>
              <a:rPr lang="th-TH" dirty="0">
                <a:solidFill>
                  <a:srgbClr val="002060"/>
                </a:solidFill>
              </a:rPr>
              <a:t>ให้ดาว</a:t>
            </a:r>
            <a:r>
              <a:rPr lang="th-TH" dirty="0" err="1">
                <a:solidFill>
                  <a:srgbClr val="002060"/>
                </a:solidFill>
              </a:rPr>
              <a:t>์นโห</a:t>
            </a:r>
            <a:r>
              <a:rPr lang="th-TH" dirty="0">
                <a:solidFill>
                  <a:srgbClr val="002060"/>
                </a:solidFill>
              </a:rPr>
              <a:t>ลด โปรแกรม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www.ms.ac.th/download/AnyDesk.exe</a:t>
            </a:r>
            <a:endParaRPr lang="en-US" dirty="0">
              <a:solidFill>
                <a:srgbClr val="FF0000"/>
              </a:solidFill>
            </a:endParaRPr>
          </a:p>
          <a:p>
            <a:endParaRPr lang="th-TH" sz="4100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และติดตั้งโปรแกรม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3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BC5528B-02E8-7448-B295-64CBCA0A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8DB05083-DC87-C041-98F7-30A40A333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t="2711" b="7645"/>
          <a:stretch/>
        </p:blipFill>
        <p:spPr>
          <a:xfrm>
            <a:off x="127321" y="365125"/>
            <a:ext cx="9405401" cy="5919928"/>
          </a:xfrm>
        </p:spPr>
      </p:pic>
      <p:sp>
        <p:nvSpPr>
          <p:cNvPr id="6" name="เฟรม 5">
            <a:extLst>
              <a:ext uri="{FF2B5EF4-FFF2-40B4-BE49-F238E27FC236}">
                <a16:creationId xmlns:a16="http://schemas.microsoft.com/office/drawing/2014/main" id="{7576D707-3616-4542-ABB1-461D557B3A7E}"/>
              </a:ext>
            </a:extLst>
          </p:cNvPr>
          <p:cNvSpPr/>
          <p:nvPr/>
        </p:nvSpPr>
        <p:spPr>
          <a:xfrm>
            <a:off x="6805914" y="3452150"/>
            <a:ext cx="2743200" cy="43694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4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A60F24-BB89-0E45-A9A7-A4383AC7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44A0F0B0-C213-0344-9EAB-C2C8BB4CE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2782" r="-15" b="6778"/>
          <a:stretch/>
        </p:blipFill>
        <p:spPr>
          <a:xfrm>
            <a:off x="1865452" y="826092"/>
            <a:ext cx="8461095" cy="5397320"/>
          </a:xfrm>
        </p:spPr>
      </p:pic>
      <p:sp>
        <p:nvSpPr>
          <p:cNvPr id="6" name="เฟรม 5">
            <a:extLst>
              <a:ext uri="{FF2B5EF4-FFF2-40B4-BE49-F238E27FC236}">
                <a16:creationId xmlns:a16="http://schemas.microsoft.com/office/drawing/2014/main" id="{59B191CD-C3FA-2648-819D-72A654009112}"/>
              </a:ext>
            </a:extLst>
          </p:cNvPr>
          <p:cNvSpPr/>
          <p:nvPr/>
        </p:nvSpPr>
        <p:spPr>
          <a:xfrm>
            <a:off x="7471624" y="3223811"/>
            <a:ext cx="1145894" cy="60188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01D7FB3-77D3-4CC0-A3DA-9C784F191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2" r="64535" b="58671"/>
          <a:stretch/>
        </p:blipFill>
        <p:spPr>
          <a:xfrm>
            <a:off x="1090747" y="888275"/>
            <a:ext cx="3644537" cy="3519747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7C4D97F-2D46-435B-8249-919B8A494770}"/>
              </a:ext>
            </a:extLst>
          </p:cNvPr>
          <p:cNvSpPr txBox="1"/>
          <p:nvPr/>
        </p:nvSpPr>
        <p:spPr>
          <a:xfrm>
            <a:off x="496388" y="300446"/>
            <a:ext cx="519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/>
              <a:t>1. ถ่ายรูปภาพ  </a:t>
            </a:r>
            <a:r>
              <a:rPr lang="en-US" sz="2400" b="1" dirty="0"/>
              <a:t>Address </a:t>
            </a:r>
            <a:r>
              <a:rPr lang="th-TH" sz="2400" b="1" dirty="0"/>
              <a:t>ส่งให้ครู </a:t>
            </a:r>
            <a:r>
              <a:rPr lang="en-US" sz="2400" b="1" dirty="0"/>
              <a:t>ICT </a:t>
            </a:r>
            <a:r>
              <a:rPr lang="th-TH" sz="2400" b="1" dirty="0"/>
              <a:t>ในกลุ่มไลน์ </a:t>
            </a:r>
            <a:endParaRPr lang="en-US" sz="2400" b="1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1607172-6A07-4E01-B5F8-180C0CD9F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571" y="4206240"/>
            <a:ext cx="2217909" cy="2217909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55D3588-1417-4EA8-BF33-39A0A0832961}"/>
              </a:ext>
            </a:extLst>
          </p:cNvPr>
          <p:cNvSpPr txBox="1"/>
          <p:nvPr/>
        </p:nvSpPr>
        <p:spPr>
          <a:xfrm>
            <a:off x="674818" y="6391871"/>
            <a:ext cx="411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QR-Code </a:t>
            </a:r>
            <a:r>
              <a:rPr lang="th-TH" sz="2400" b="1" dirty="0"/>
              <a:t>กลุ่มไลน์ ครู </a:t>
            </a:r>
            <a:r>
              <a:rPr lang="en-US" sz="2400" b="1" dirty="0"/>
              <a:t>ICT </a:t>
            </a:r>
            <a:r>
              <a:rPr lang="th-TH" sz="2400" b="1" dirty="0"/>
              <a:t>ในกลุ่มไลน์ </a:t>
            </a:r>
            <a:endParaRPr lang="en-US" sz="2400" b="1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AC5C4D0-BF62-48A7-954F-FE58A1EBD1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14" t="15221" r="41354" b="20176"/>
          <a:stretch/>
        </p:blipFill>
        <p:spPr>
          <a:xfrm>
            <a:off x="6371486" y="996078"/>
            <a:ext cx="5145695" cy="5857458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974C4F4-7138-4164-AD13-F7E8DC8F41E8}"/>
              </a:ext>
            </a:extLst>
          </p:cNvPr>
          <p:cNvSpPr txBox="1"/>
          <p:nvPr/>
        </p:nvSpPr>
        <p:spPr>
          <a:xfrm>
            <a:off x="6109159" y="300445"/>
            <a:ext cx="596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/>
              <a:t>1. กด </a:t>
            </a:r>
            <a:r>
              <a:rPr lang="en-US" sz="2400" b="1" dirty="0"/>
              <a:t>Accept </a:t>
            </a:r>
            <a:r>
              <a:rPr lang="th-TH" sz="2400" b="1" dirty="0"/>
              <a:t>ให้อนุญาติให้เข้าถึงคอมพิวเตอร์ของคุณ</a:t>
            </a:r>
            <a:endParaRPr lang="en-US" sz="2400" b="1" dirty="0"/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FDA3FD0B-E595-467F-ACB4-341A6C5459DB}"/>
              </a:ext>
            </a:extLst>
          </p:cNvPr>
          <p:cNvSpPr/>
          <p:nvPr/>
        </p:nvSpPr>
        <p:spPr>
          <a:xfrm>
            <a:off x="6318163" y="5861921"/>
            <a:ext cx="1897789" cy="8391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7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39BC1BA-2D4B-4416-B12A-7CE152BBC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" y="0"/>
            <a:ext cx="10672548" cy="6714699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C9AC46E-2FDC-4096-B4EE-AB400761F9B7}"/>
              </a:ext>
            </a:extLst>
          </p:cNvPr>
          <p:cNvSpPr/>
          <p:nvPr/>
        </p:nvSpPr>
        <p:spPr>
          <a:xfrm>
            <a:off x="2361063" y="4681182"/>
            <a:ext cx="72222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ปัญหาของท่านเรายินดี</a:t>
            </a:r>
          </a:p>
          <a:p>
            <a:pPr algn="ctr"/>
            <a:r>
              <a:rPr lang="th-TH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ช่วยเหลือท่าน เต็มความสามารถ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E6C2628-7F48-47A4-AD48-78383C3FB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377" y="3429000"/>
            <a:ext cx="4394119" cy="35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7767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98</Words>
  <Application>Microsoft Office PowerPoint</Application>
  <PresentationFormat>แบบจอกว้าง</PresentationFormat>
  <Paragraphs>12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ธีมของ Office</vt:lpstr>
      <vt:lpstr>การแก้ไขปัญหา สำหรับคอมพิวเตอร์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การแก้ไขปัญหา สำหรับคอมพิวเตอร์</dc:title>
  <dc:creator>sombut</dc:creator>
  <cp:lastModifiedBy>sombut</cp:lastModifiedBy>
  <cp:revision>5</cp:revision>
  <dcterms:created xsi:type="dcterms:W3CDTF">2020-05-12T10:24:05Z</dcterms:created>
  <dcterms:modified xsi:type="dcterms:W3CDTF">2020-05-12T15:08:23Z</dcterms:modified>
</cp:coreProperties>
</file>